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3" r:id="rId4"/>
  </p:sldMasterIdLst>
  <p:notesMasterIdLst>
    <p:notesMasterId r:id="rId17"/>
  </p:notesMasterIdLst>
  <p:sldIdLst>
    <p:sldId id="256" r:id="rId5"/>
    <p:sldId id="2146847054" r:id="rId6"/>
    <p:sldId id="262" r:id="rId7"/>
    <p:sldId id="263" r:id="rId8"/>
    <p:sldId id="265" r:id="rId9"/>
    <p:sldId id="2146847057" r:id="rId10"/>
    <p:sldId id="2146847064" r:id="rId11"/>
    <p:sldId id="2146847060" r:id="rId12"/>
    <p:sldId id="2146847063" r:id="rId13"/>
    <p:sldId id="2146847062" r:id="rId14"/>
    <p:sldId id="2146847061" r:id="rId15"/>
    <p:sldId id="25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296EA8-731B-44F1-85B7-FAE9CE5E13DA}" v="28" dt="2025-02-25T19:56:23.7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1" autoAdjust="0"/>
    <p:restoredTop sz="94677" autoAdjust="0"/>
  </p:normalViewPr>
  <p:slideViewPr>
    <p:cSldViewPr snapToGrid="0">
      <p:cViewPr varScale="1">
        <p:scale>
          <a:sx n="90" d="100"/>
          <a:sy n="90" d="100"/>
        </p:scale>
        <p:origin x="370" y="67"/>
      </p:cViewPr>
      <p:guideLst>
        <p:guide orient="horz" pos="2160"/>
        <p:guide pos="3840"/>
      </p:guideLst>
    </p:cSldViewPr>
  </p:slideViewPr>
  <p:outlineViewPr>
    <p:cViewPr>
      <p:scale>
        <a:sx n="33" d="100"/>
        <a:sy n="33" d="100"/>
      </p:scale>
      <p:origin x="0" y="-739"/>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nil Kumar J" userId="38acd6fc992fb462" providerId="LiveId" clId="{B6296EA8-731B-44F1-85B7-FAE9CE5E13DA}"/>
    <pc:docChg chg="undo redo custSel addSld delSld modSld modMainMaster">
      <pc:chgData name="Sunil Kumar J" userId="38acd6fc992fb462" providerId="LiveId" clId="{B6296EA8-731B-44F1-85B7-FAE9CE5E13DA}" dt="2025-02-25T19:59:28.762" v="653" actId="115"/>
      <pc:docMkLst>
        <pc:docMk/>
      </pc:docMkLst>
      <pc:sldChg chg="modSp mod">
        <pc:chgData name="Sunil Kumar J" userId="38acd6fc992fb462" providerId="LiveId" clId="{B6296EA8-731B-44F1-85B7-FAE9CE5E13DA}" dt="2025-02-24T18:38:52.331" v="204" actId="20577"/>
        <pc:sldMkLst>
          <pc:docMk/>
          <pc:sldMk cId="953325580" sldId="256"/>
        </pc:sldMkLst>
        <pc:spChg chg="mod">
          <ac:chgData name="Sunil Kumar J" userId="38acd6fc992fb462" providerId="LiveId" clId="{B6296EA8-731B-44F1-85B7-FAE9CE5E13DA}" dt="2025-02-24T18:31:00.772" v="172" actId="207"/>
          <ac:spMkLst>
            <pc:docMk/>
            <pc:sldMk cId="953325580" sldId="256"/>
            <ac:spMk id="2" creationId="{A8A11E26-4C38-41A6-9857-11032CEECD80}"/>
          </ac:spMkLst>
        </pc:spChg>
        <pc:spChg chg="mod">
          <ac:chgData name="Sunil Kumar J" userId="38acd6fc992fb462" providerId="LiveId" clId="{B6296EA8-731B-44F1-85B7-FAE9CE5E13DA}" dt="2025-02-24T18:32:14.892" v="177" actId="122"/>
          <ac:spMkLst>
            <pc:docMk/>
            <pc:sldMk cId="953325580" sldId="256"/>
            <ac:spMk id="3" creationId="{00000000-0000-0000-0000-000000000000}"/>
          </ac:spMkLst>
        </pc:spChg>
        <pc:spChg chg="mod">
          <ac:chgData name="Sunil Kumar J" userId="38acd6fc992fb462" providerId="LiveId" clId="{B6296EA8-731B-44F1-85B7-FAE9CE5E13DA}" dt="2025-02-24T18:38:52.331" v="204" actId="20577"/>
          <ac:spMkLst>
            <pc:docMk/>
            <pc:sldMk cId="953325580" sldId="256"/>
            <ac:spMk id="4" creationId="{00000000-0000-0000-0000-000000000000}"/>
          </ac:spMkLst>
        </pc:spChg>
      </pc:sldChg>
      <pc:sldChg chg="modSp mod">
        <pc:chgData name="Sunil Kumar J" userId="38acd6fc992fb462" providerId="LiveId" clId="{B6296EA8-731B-44F1-85B7-FAE9CE5E13DA}" dt="2025-02-24T18:38:13.833" v="202" actId="2711"/>
        <pc:sldMkLst>
          <pc:docMk/>
          <pc:sldMk cId="4066255318" sldId="259"/>
        </pc:sldMkLst>
        <pc:spChg chg="mod">
          <ac:chgData name="Sunil Kumar J" userId="38acd6fc992fb462" providerId="LiveId" clId="{B6296EA8-731B-44F1-85B7-FAE9CE5E13DA}" dt="2025-02-24T18:38:13.833" v="202" actId="2711"/>
          <ac:spMkLst>
            <pc:docMk/>
            <pc:sldMk cId="4066255318" sldId="259"/>
            <ac:spMk id="5" creationId="{8BE4CA82-64EC-4D4E-A5E5-3EBB66E7B24C}"/>
          </ac:spMkLst>
        </pc:spChg>
      </pc:sldChg>
      <pc:sldChg chg="modSp mod">
        <pc:chgData name="Sunil Kumar J" userId="38acd6fc992fb462" providerId="LiveId" clId="{B6296EA8-731B-44F1-85B7-FAE9CE5E13DA}" dt="2025-02-25T19:10:56.989" v="429" actId="115"/>
        <pc:sldMkLst>
          <pc:docMk/>
          <pc:sldMk cId="1186421160" sldId="262"/>
        </pc:sldMkLst>
        <pc:spChg chg="mod">
          <ac:chgData name="Sunil Kumar J" userId="38acd6fc992fb462" providerId="LiveId" clId="{B6296EA8-731B-44F1-85B7-FAE9CE5E13DA}" dt="2025-02-25T18:25:36.020" v="269"/>
          <ac:spMkLst>
            <pc:docMk/>
            <pc:sldMk cId="1186421160" sldId="262"/>
            <ac:spMk id="2" creationId="{8FEE4A9C-3F57-7DA7-91FD-715C3FB47F93}"/>
          </ac:spMkLst>
        </pc:spChg>
        <pc:spChg chg="mod">
          <ac:chgData name="Sunil Kumar J" userId="38acd6fc992fb462" providerId="LiveId" clId="{B6296EA8-731B-44F1-85B7-FAE9CE5E13DA}" dt="2025-02-25T19:10:56.989" v="429" actId="115"/>
          <ac:spMkLst>
            <pc:docMk/>
            <pc:sldMk cId="1186421160" sldId="262"/>
            <ac:spMk id="5" creationId="{8FBA75B4-2DD5-42EB-9397-F36BFB8BA723}"/>
          </ac:spMkLst>
        </pc:spChg>
      </pc:sldChg>
      <pc:sldChg chg="modSp mod">
        <pc:chgData name="Sunil Kumar J" userId="38acd6fc992fb462" providerId="LiveId" clId="{B6296EA8-731B-44F1-85B7-FAE9CE5E13DA}" dt="2025-02-25T19:42:36.041" v="589" actId="20577"/>
        <pc:sldMkLst>
          <pc:docMk/>
          <pc:sldMk cId="3210358481" sldId="263"/>
        </pc:sldMkLst>
        <pc:spChg chg="mod">
          <ac:chgData name="Sunil Kumar J" userId="38acd6fc992fb462" providerId="LiveId" clId="{B6296EA8-731B-44F1-85B7-FAE9CE5E13DA}" dt="2025-02-25T19:42:36.041" v="589" actId="20577"/>
          <ac:spMkLst>
            <pc:docMk/>
            <pc:sldMk cId="3210358481" sldId="263"/>
            <ac:spMk id="2" creationId="{E041FD9D-DF07-9C37-1E61-1D920E0EF1D4}"/>
          </ac:spMkLst>
        </pc:spChg>
        <pc:spChg chg="mod">
          <ac:chgData name="Sunil Kumar J" userId="38acd6fc992fb462" providerId="LiveId" clId="{B6296EA8-731B-44F1-85B7-FAE9CE5E13DA}" dt="2025-02-25T19:11:04.746" v="430" actId="115"/>
          <ac:spMkLst>
            <pc:docMk/>
            <pc:sldMk cId="3210358481" sldId="263"/>
            <ac:spMk id="5" creationId="{8FBA75B4-2DD5-42EB-9397-F36BFB8BA723}"/>
          </ac:spMkLst>
        </pc:spChg>
      </pc:sldChg>
      <pc:sldChg chg="modSp mod">
        <pc:chgData name="Sunil Kumar J" userId="38acd6fc992fb462" providerId="LiveId" clId="{B6296EA8-731B-44F1-85B7-FAE9CE5E13DA}" dt="2025-02-25T19:11:16.023" v="432" actId="115"/>
        <pc:sldMkLst>
          <pc:docMk/>
          <pc:sldMk cId="3202024527" sldId="265"/>
        </pc:sldMkLst>
        <pc:spChg chg="mod">
          <ac:chgData name="Sunil Kumar J" userId="38acd6fc992fb462" providerId="LiveId" clId="{B6296EA8-731B-44F1-85B7-FAE9CE5E13DA}" dt="2025-02-25T12:50:08.679" v="257"/>
          <ac:spMkLst>
            <pc:docMk/>
            <pc:sldMk cId="3202024527" sldId="265"/>
            <ac:spMk id="2" creationId="{C4FFAF3C-BA60-9181-132C-C36C403AAEA7}"/>
          </ac:spMkLst>
        </pc:spChg>
        <pc:spChg chg="mod">
          <ac:chgData name="Sunil Kumar J" userId="38acd6fc992fb462" providerId="LiveId" clId="{B6296EA8-731B-44F1-85B7-FAE9CE5E13DA}" dt="2025-02-25T19:11:16.023" v="432" actId="115"/>
          <ac:spMkLst>
            <pc:docMk/>
            <pc:sldMk cId="3202024527" sldId="265"/>
            <ac:spMk id="5" creationId="{8FBA75B4-2DD5-42EB-9397-F36BFB8BA723}"/>
          </ac:spMkLst>
        </pc:spChg>
      </pc:sldChg>
      <pc:sldChg chg="modSp mod">
        <pc:chgData name="Sunil Kumar J" userId="38acd6fc992fb462" providerId="LiveId" clId="{B6296EA8-731B-44F1-85B7-FAE9CE5E13DA}" dt="2025-02-25T19:58:59.155" v="651" actId="5793"/>
        <pc:sldMkLst>
          <pc:docMk/>
          <pc:sldMk cId="2900153716" sldId="2146847054"/>
        </pc:sldMkLst>
        <pc:spChg chg="mod">
          <ac:chgData name="Sunil Kumar J" userId="38acd6fc992fb462" providerId="LiveId" clId="{B6296EA8-731B-44F1-85B7-FAE9CE5E13DA}" dt="2025-02-25T19:10:49.043" v="428" actId="115"/>
          <ac:spMkLst>
            <pc:docMk/>
            <pc:sldMk cId="2900153716" sldId="2146847054"/>
            <ac:spMk id="2" creationId="{49FFEB4C-F209-4AE7-AA2B-B3C26CE2C51D}"/>
          </ac:spMkLst>
        </pc:spChg>
        <pc:spChg chg="mod">
          <ac:chgData name="Sunil Kumar J" userId="38acd6fc992fb462" providerId="LiveId" clId="{B6296EA8-731B-44F1-85B7-FAE9CE5E13DA}" dt="2025-02-25T19:58:59.155" v="651" actId="5793"/>
          <ac:spMkLst>
            <pc:docMk/>
            <pc:sldMk cId="2900153716" sldId="2146847054"/>
            <ac:spMk id="3" creationId="{B2678641-EEA3-4EC4-BF39-4075B0C120E8}"/>
          </ac:spMkLst>
        </pc:spChg>
      </pc:sldChg>
      <pc:sldChg chg="modSp del mod">
        <pc:chgData name="Sunil Kumar J" userId="38acd6fc992fb462" providerId="LiveId" clId="{B6296EA8-731B-44F1-85B7-FAE9CE5E13DA}" dt="2025-02-25T19:10:29.367" v="427" actId="47"/>
        <pc:sldMkLst>
          <pc:docMk/>
          <pc:sldMk cId="614882681" sldId="2146847055"/>
        </pc:sldMkLst>
        <pc:spChg chg="mod">
          <ac:chgData name="Sunil Kumar J" userId="38acd6fc992fb462" providerId="LiveId" clId="{B6296EA8-731B-44F1-85B7-FAE9CE5E13DA}" dt="2025-02-24T10:59:35.191" v="0"/>
          <ac:spMkLst>
            <pc:docMk/>
            <pc:sldMk cId="614882681" sldId="2146847055"/>
            <ac:spMk id="3" creationId="{A6638FD1-D00E-E75B-705C-564F06D93D7B}"/>
          </ac:spMkLst>
        </pc:spChg>
        <pc:spChg chg="mod">
          <ac:chgData name="Sunil Kumar J" userId="38acd6fc992fb462" providerId="LiveId" clId="{B6296EA8-731B-44F1-85B7-FAE9CE5E13DA}" dt="2025-02-24T18:36:58.882" v="196" actId="1076"/>
          <ac:spMkLst>
            <pc:docMk/>
            <pc:sldMk cId="614882681" sldId="2146847055"/>
            <ac:spMk id="5" creationId="{3F968F13-9AC4-7120-7ACD-9F752C767D5D}"/>
          </ac:spMkLst>
        </pc:spChg>
      </pc:sldChg>
      <pc:sldChg chg="addSp delSp modSp mod">
        <pc:chgData name="Sunil Kumar J" userId="38acd6fc992fb462" providerId="LiveId" clId="{B6296EA8-731B-44F1-85B7-FAE9CE5E13DA}" dt="2025-02-25T19:59:28.762" v="653" actId="115"/>
        <pc:sldMkLst>
          <pc:docMk/>
          <pc:sldMk cId="3819043843" sldId="2146847057"/>
        </pc:sldMkLst>
        <pc:spChg chg="mod">
          <ac:chgData name="Sunil Kumar J" userId="38acd6fc992fb462" providerId="LiveId" clId="{B6296EA8-731B-44F1-85B7-FAE9CE5E13DA}" dt="2025-02-25T19:59:28.762" v="653" actId="115"/>
          <ac:spMkLst>
            <pc:docMk/>
            <pc:sldMk cId="3819043843" sldId="2146847057"/>
            <ac:spMk id="2" creationId="{5F45986D-DBC5-8220-FE6F-7F2ABC7C4CEE}"/>
          </ac:spMkLst>
        </pc:spChg>
        <pc:spChg chg="del mod">
          <ac:chgData name="Sunil Kumar J" userId="38acd6fc992fb462" providerId="LiveId" clId="{B6296EA8-731B-44F1-85B7-FAE9CE5E13DA}" dt="2025-02-24T18:28:29.457" v="163"/>
          <ac:spMkLst>
            <pc:docMk/>
            <pc:sldMk cId="3819043843" sldId="2146847057"/>
            <ac:spMk id="3" creationId="{AB679E23-F86A-AFA9-FE9C-7F5A518E8198}"/>
          </ac:spMkLst>
        </pc:spChg>
        <pc:spChg chg="add mod">
          <ac:chgData name="Sunil Kumar J" userId="38acd6fc992fb462" providerId="LiveId" clId="{B6296EA8-731B-44F1-85B7-FAE9CE5E13DA}" dt="2025-02-24T18:30:01.597" v="169" actId="2711"/>
          <ac:spMkLst>
            <pc:docMk/>
            <pc:sldMk cId="3819043843" sldId="2146847057"/>
            <ac:spMk id="4" creationId="{E19E53E8-20AF-08C5-222C-29DC564BAB72}"/>
          </ac:spMkLst>
        </pc:spChg>
      </pc:sldChg>
      <pc:sldChg chg="addSp delSp modSp mod">
        <pc:chgData name="Sunil Kumar J" userId="38acd6fc992fb462" providerId="LiveId" clId="{B6296EA8-731B-44F1-85B7-FAE9CE5E13DA}" dt="2025-02-25T19:30:42.354" v="547" actId="20577"/>
        <pc:sldMkLst>
          <pc:docMk/>
          <pc:sldMk cId="2083715239" sldId="2146847060"/>
        </pc:sldMkLst>
        <pc:spChg chg="mod">
          <ac:chgData name="Sunil Kumar J" userId="38acd6fc992fb462" providerId="LiveId" clId="{B6296EA8-731B-44F1-85B7-FAE9CE5E13DA}" dt="2025-02-25T19:30:42.354" v="547" actId="20577"/>
          <ac:spMkLst>
            <pc:docMk/>
            <pc:sldMk cId="2083715239" sldId="2146847060"/>
            <ac:spMk id="2" creationId="{A4F8070C-FF0D-BBE3-3D8A-C3794CCCE8A2}"/>
          </ac:spMkLst>
        </pc:spChg>
        <pc:spChg chg="del mod">
          <ac:chgData name="Sunil Kumar J" userId="38acd6fc992fb462" providerId="LiveId" clId="{B6296EA8-731B-44F1-85B7-FAE9CE5E13DA}" dt="2025-02-25T18:33:46.288" v="366" actId="931"/>
          <ac:spMkLst>
            <pc:docMk/>
            <pc:sldMk cId="2083715239" sldId="2146847060"/>
            <ac:spMk id="3" creationId="{805D7125-AC62-752D-6E68-9EB88BCC631C}"/>
          </ac:spMkLst>
        </pc:spChg>
        <pc:spChg chg="add del mod">
          <ac:chgData name="Sunil Kumar J" userId="38acd6fc992fb462" providerId="LiveId" clId="{B6296EA8-731B-44F1-85B7-FAE9CE5E13DA}" dt="2025-02-25T18:58:38.432" v="388" actId="931"/>
          <ac:spMkLst>
            <pc:docMk/>
            <pc:sldMk cId="2083715239" sldId="2146847060"/>
            <ac:spMk id="7" creationId="{DEDA7855-9FD9-FFEB-C70B-DAE0CDA070DD}"/>
          </ac:spMkLst>
        </pc:spChg>
        <pc:spChg chg="add del mod">
          <ac:chgData name="Sunil Kumar J" userId="38acd6fc992fb462" providerId="LiveId" clId="{B6296EA8-731B-44F1-85B7-FAE9CE5E13DA}" dt="2025-02-25T19:02:14.003" v="393" actId="931"/>
          <ac:spMkLst>
            <pc:docMk/>
            <pc:sldMk cId="2083715239" sldId="2146847060"/>
            <ac:spMk id="11" creationId="{DBBC62AD-0F23-CCAE-0179-E60EC5C142C4}"/>
          </ac:spMkLst>
        </pc:spChg>
        <pc:picChg chg="add del mod">
          <ac:chgData name="Sunil Kumar J" userId="38acd6fc992fb462" providerId="LiveId" clId="{B6296EA8-731B-44F1-85B7-FAE9CE5E13DA}" dt="2025-02-25T18:57:47.169" v="385" actId="478"/>
          <ac:picMkLst>
            <pc:docMk/>
            <pc:sldMk cId="2083715239" sldId="2146847060"/>
            <ac:picMk id="4" creationId="{F38DA041-2493-2EAD-BBBC-700E5452EED3}"/>
          </ac:picMkLst>
        </pc:picChg>
        <pc:picChg chg="add del mod">
          <ac:chgData name="Sunil Kumar J" userId="38acd6fc992fb462" providerId="LiveId" clId="{B6296EA8-731B-44F1-85B7-FAE9CE5E13DA}" dt="2025-02-25T18:55:59.443" v="381" actId="21"/>
          <ac:picMkLst>
            <pc:docMk/>
            <pc:sldMk cId="2083715239" sldId="2146847060"/>
            <ac:picMk id="5" creationId="{14E7E001-FF52-80D5-F1DC-B891DAA1A9A6}"/>
          </ac:picMkLst>
        </pc:picChg>
        <pc:picChg chg="add del mod">
          <ac:chgData name="Sunil Kumar J" userId="38acd6fc992fb462" providerId="LiveId" clId="{B6296EA8-731B-44F1-85B7-FAE9CE5E13DA}" dt="2025-02-25T18:58:49.875" v="390" actId="478"/>
          <ac:picMkLst>
            <pc:docMk/>
            <pc:sldMk cId="2083715239" sldId="2146847060"/>
            <ac:picMk id="9" creationId="{86A6E18C-E685-A494-F7CC-9AC2DC0B0BD7}"/>
          </ac:picMkLst>
        </pc:picChg>
        <pc:picChg chg="add mod">
          <ac:chgData name="Sunil Kumar J" userId="38acd6fc992fb462" providerId="LiveId" clId="{B6296EA8-731B-44F1-85B7-FAE9CE5E13DA}" dt="2025-02-25T19:03:08.721" v="400" actId="14100"/>
          <ac:picMkLst>
            <pc:docMk/>
            <pc:sldMk cId="2083715239" sldId="2146847060"/>
            <ac:picMk id="13" creationId="{FEFB8257-2334-8F3A-1330-F4DBBC140B7D}"/>
          </ac:picMkLst>
        </pc:picChg>
      </pc:sldChg>
      <pc:sldChg chg="modSp mod">
        <pc:chgData name="Sunil Kumar J" userId="38acd6fc992fb462" providerId="LiveId" clId="{B6296EA8-731B-44F1-85B7-FAE9CE5E13DA}" dt="2025-02-25T19:56:34.460" v="638" actId="115"/>
        <pc:sldMkLst>
          <pc:docMk/>
          <pc:sldMk cId="2230664768" sldId="2146847061"/>
        </pc:sldMkLst>
        <pc:spChg chg="mod">
          <ac:chgData name="Sunil Kumar J" userId="38acd6fc992fb462" providerId="LiveId" clId="{B6296EA8-731B-44F1-85B7-FAE9CE5E13DA}" dt="2025-02-25T19:56:34.460" v="638" actId="115"/>
          <ac:spMkLst>
            <pc:docMk/>
            <pc:sldMk cId="2230664768" sldId="2146847061"/>
            <ac:spMk id="2" creationId="{48E9F08C-D61F-627D-C4E5-397E3E84FC45}"/>
          </ac:spMkLst>
        </pc:spChg>
        <pc:spChg chg="mod">
          <ac:chgData name="Sunil Kumar J" userId="38acd6fc992fb462" providerId="LiveId" clId="{B6296EA8-731B-44F1-85B7-FAE9CE5E13DA}" dt="2025-02-25T19:56:23.741" v="637" actId="20577"/>
          <ac:spMkLst>
            <pc:docMk/>
            <pc:sldMk cId="2230664768" sldId="2146847061"/>
            <ac:spMk id="3" creationId="{51A299DD-46FA-7866-41D8-C1BFCC2F69DD}"/>
          </ac:spMkLst>
        </pc:spChg>
      </pc:sldChg>
      <pc:sldChg chg="modSp mod">
        <pc:chgData name="Sunil Kumar J" userId="38acd6fc992fb462" providerId="LiveId" clId="{B6296EA8-731B-44F1-85B7-FAE9CE5E13DA}" dt="2025-02-25T19:11:40.687" v="436" actId="115"/>
        <pc:sldMkLst>
          <pc:docMk/>
          <pc:sldMk cId="4233882376" sldId="2146847062"/>
        </pc:sldMkLst>
        <pc:spChg chg="mod">
          <ac:chgData name="Sunil Kumar J" userId="38acd6fc992fb462" providerId="LiveId" clId="{B6296EA8-731B-44F1-85B7-FAE9CE5E13DA}" dt="2025-02-25T19:11:40.687" v="436" actId="115"/>
          <ac:spMkLst>
            <pc:docMk/>
            <pc:sldMk cId="4233882376" sldId="2146847062"/>
            <ac:spMk id="2" creationId="{FA4C6B3D-1072-C2D2-EBFE-E33CABE394D1}"/>
          </ac:spMkLst>
        </pc:spChg>
        <pc:spChg chg="mod">
          <ac:chgData name="Sunil Kumar J" userId="38acd6fc992fb462" providerId="LiveId" clId="{B6296EA8-731B-44F1-85B7-FAE9CE5E13DA}" dt="2025-02-25T18:32:33.819" v="330" actId="2711"/>
          <ac:spMkLst>
            <pc:docMk/>
            <pc:sldMk cId="4233882376" sldId="2146847062"/>
            <ac:spMk id="3" creationId="{D4974547-DF1B-77BB-E545-9344EDB9AD3F}"/>
          </ac:spMkLst>
        </pc:spChg>
      </pc:sldChg>
      <pc:sldChg chg="addSp delSp modSp new mod">
        <pc:chgData name="Sunil Kumar J" userId="38acd6fc992fb462" providerId="LiveId" clId="{B6296EA8-731B-44F1-85B7-FAE9CE5E13DA}" dt="2025-02-25T19:29:59.515" v="529" actId="20577"/>
        <pc:sldMkLst>
          <pc:docMk/>
          <pc:sldMk cId="4258481134" sldId="2146847063"/>
        </pc:sldMkLst>
        <pc:spChg chg="mod">
          <ac:chgData name="Sunil Kumar J" userId="38acd6fc992fb462" providerId="LiveId" clId="{B6296EA8-731B-44F1-85B7-FAE9CE5E13DA}" dt="2025-02-25T19:29:59.515" v="529" actId="20577"/>
          <ac:spMkLst>
            <pc:docMk/>
            <pc:sldMk cId="4258481134" sldId="2146847063"/>
            <ac:spMk id="2" creationId="{F6697E56-1D36-016E-101D-B106BEBFF991}"/>
          </ac:spMkLst>
        </pc:spChg>
        <pc:spChg chg="del">
          <ac:chgData name="Sunil Kumar J" userId="38acd6fc992fb462" providerId="LiveId" clId="{B6296EA8-731B-44F1-85B7-FAE9CE5E13DA}" dt="2025-02-25T19:07:08.836" v="413" actId="931"/>
          <ac:spMkLst>
            <pc:docMk/>
            <pc:sldMk cId="4258481134" sldId="2146847063"/>
            <ac:spMk id="3" creationId="{C73724C7-8BEB-86F4-8878-91F9FC93636E}"/>
          </ac:spMkLst>
        </pc:spChg>
        <pc:picChg chg="add mod">
          <ac:chgData name="Sunil Kumar J" userId="38acd6fc992fb462" providerId="LiveId" clId="{B6296EA8-731B-44F1-85B7-FAE9CE5E13DA}" dt="2025-02-25T19:09:40.209" v="425" actId="14100"/>
          <ac:picMkLst>
            <pc:docMk/>
            <pc:sldMk cId="4258481134" sldId="2146847063"/>
            <ac:picMk id="5" creationId="{934E41D0-1D6C-79BB-6F5B-9427DF4AF4EF}"/>
          </ac:picMkLst>
        </pc:picChg>
        <pc:picChg chg="add mod">
          <ac:chgData name="Sunil Kumar J" userId="38acd6fc992fb462" providerId="LiveId" clId="{B6296EA8-731B-44F1-85B7-FAE9CE5E13DA}" dt="2025-02-25T19:09:43.798" v="426" actId="14100"/>
          <ac:picMkLst>
            <pc:docMk/>
            <pc:sldMk cId="4258481134" sldId="2146847063"/>
            <ac:picMk id="7" creationId="{CA966237-99F1-A216-FC11-6DA9FB6BCEF7}"/>
          </ac:picMkLst>
        </pc:picChg>
      </pc:sldChg>
      <pc:sldChg chg="addSp delSp modSp new mod">
        <pc:chgData name="Sunil Kumar J" userId="38acd6fc992fb462" providerId="LiveId" clId="{B6296EA8-731B-44F1-85B7-FAE9CE5E13DA}" dt="2025-02-25T19:59:22.752" v="652" actId="115"/>
        <pc:sldMkLst>
          <pc:docMk/>
          <pc:sldMk cId="3966798647" sldId="2146847064"/>
        </pc:sldMkLst>
        <pc:spChg chg="mod">
          <ac:chgData name="Sunil Kumar J" userId="38acd6fc992fb462" providerId="LiveId" clId="{B6296EA8-731B-44F1-85B7-FAE9CE5E13DA}" dt="2025-02-25T19:59:22.752" v="652" actId="115"/>
          <ac:spMkLst>
            <pc:docMk/>
            <pc:sldMk cId="3966798647" sldId="2146847064"/>
            <ac:spMk id="2" creationId="{78574353-F078-41A2-AA8E-E884FB7514AC}"/>
          </ac:spMkLst>
        </pc:spChg>
        <pc:spChg chg="del mod">
          <ac:chgData name="Sunil Kumar J" userId="38acd6fc992fb462" providerId="LiveId" clId="{B6296EA8-731B-44F1-85B7-FAE9CE5E13DA}" dt="2025-02-25T19:28:46.565" v="489" actId="931"/>
          <ac:spMkLst>
            <pc:docMk/>
            <pc:sldMk cId="3966798647" sldId="2146847064"/>
            <ac:spMk id="3" creationId="{3F5ED6BE-455B-E664-CA79-2E3E16DB0A8F}"/>
          </ac:spMkLst>
        </pc:spChg>
        <pc:picChg chg="add mod">
          <ac:chgData name="Sunil Kumar J" userId="38acd6fc992fb462" providerId="LiveId" clId="{B6296EA8-731B-44F1-85B7-FAE9CE5E13DA}" dt="2025-02-25T19:28:50.602" v="490" actId="1076"/>
          <ac:picMkLst>
            <pc:docMk/>
            <pc:sldMk cId="3966798647" sldId="2146847064"/>
            <ac:picMk id="5" creationId="{BD4B49B2-EADE-76C8-B393-35FC2BB1DCD0}"/>
          </ac:picMkLst>
        </pc:picChg>
        <pc:picChg chg="add mod">
          <ac:chgData name="Sunil Kumar J" userId="38acd6fc992fb462" providerId="LiveId" clId="{B6296EA8-731B-44F1-85B7-FAE9CE5E13DA}" dt="2025-02-25T19:29:00.550" v="492" actId="14100"/>
          <ac:picMkLst>
            <pc:docMk/>
            <pc:sldMk cId="3966798647" sldId="2146847064"/>
            <ac:picMk id="7" creationId="{E45A0646-E817-7E06-0B02-91D995F8CC33}"/>
          </ac:picMkLst>
        </pc:picChg>
      </pc:sldChg>
      <pc:sldChg chg="new del">
        <pc:chgData name="Sunil Kumar J" userId="38acd6fc992fb462" providerId="LiveId" clId="{B6296EA8-731B-44F1-85B7-FAE9CE5E13DA}" dt="2025-02-25T19:28:36.788" v="488" actId="680"/>
        <pc:sldMkLst>
          <pc:docMk/>
          <pc:sldMk cId="4129921481" sldId="2146847065"/>
        </pc:sldMkLst>
      </pc:sldChg>
      <pc:sldMasterChg chg="addSp">
        <pc:chgData name="Sunil Kumar J" userId="38acd6fc992fb462" providerId="LiveId" clId="{B6296EA8-731B-44F1-85B7-FAE9CE5E13DA}" dt="2025-02-24T10:59:35.191" v="0"/>
        <pc:sldMasterMkLst>
          <pc:docMk/>
          <pc:sldMasterMk cId="3570793084" sldId="2147483763"/>
        </pc:sldMasterMkLst>
        <pc:picChg chg="add">
          <ac:chgData name="Sunil Kumar J" userId="38acd6fc992fb462" providerId="LiveId" clId="{B6296EA8-731B-44F1-85B7-FAE9CE5E13DA}" dt="2025-02-24T10:59:35.191" v="0"/>
          <ac:picMkLst>
            <pc:docMk/>
            <pc:sldMasterMk cId="3570793084" sldId="2147483763"/>
            <ac:picMk id="8" creationId="{EDDE717E-DB82-F073-E67C-B90E008A5FD3}"/>
          </ac:picMkLst>
        </pc:picChg>
      </pc:sldMasterChg>
    </pc:docChg>
  </pc:docChgLst>
</pc:chgInfo>
</file>

<file path=ppt/media/image1.png>
</file>

<file path=ppt/media/image2.jp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26-02-2025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128851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2/26/2025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672824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2/26/2025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8669635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2/26/2025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27310964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2/26/2025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1523012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2/26/2025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4495241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452807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566115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D82B9-B8EE-4375-B6FF-88FA6ABB15D9}" type="datetime1">
              <a:rPr lang="en-US" smtClean="0"/>
              <a:t>2/26/2025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85291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6693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2/26/2025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56553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2/26/2025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710502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2/26/2025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16242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55648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2884F1-FFEA-405F-9602-3DCA865EDA4E}" type="datetime1">
              <a:rPr lang="en-US" smtClean="0"/>
              <a:t>2/26/2025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2603261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2/26/2025</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919132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D291B17-9318-49DB-B28B-6E5994AE9581}" type="datetime1">
              <a:rPr lang="en-US" smtClean="0"/>
              <a:t>2/26/2025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A98EE3D-8CD1-4C3F-BD1C-C98C9596463C}" type="slidenum">
              <a:rPr lang="en-US" smtClean="0"/>
              <a:t>‹#›</a:t>
            </a:fld>
            <a:endParaRPr lang="en-US"/>
          </a:p>
        </p:txBody>
      </p:sp>
      <p:pic>
        <p:nvPicPr>
          <p:cNvPr id="8" name="Picture 7" descr="Logo&#10;&#10;Description automatically generated">
            <a:extLst>
              <a:ext uri="{FF2B5EF4-FFF2-40B4-BE49-F238E27FC236}">
                <a16:creationId xmlns:a16="http://schemas.microsoft.com/office/drawing/2014/main" id="{EDDE717E-DB82-F073-E67C-B90E008A5FD3}"/>
              </a:ext>
            </a:extLst>
          </p:cNvPr>
          <p:cNvPicPr>
            <a:picLocks noChangeAspect="1"/>
          </p:cNvPicPr>
          <p:nvPr userDrawn="1"/>
        </p:nvPicPr>
        <p:blipFill>
          <a:blip r:embed="rId18"/>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570793084"/>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 id="2147483778" r:id="rId15"/>
    <p:sldLayoutId id="2147483779"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unil214-web" TargetMode="External"/><Relationship Id="rId2" Type="http://schemas.openxmlformats.org/officeDocument/2006/relationships/hyperlink" Target="https://github.com/sunil214-web/MySteganoProjectAicte.git"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433220" y="1821635"/>
            <a:ext cx="9144000" cy="1569660"/>
          </a:xfrm>
        </p:spPr>
        <p:txBody>
          <a:bodyPr/>
          <a:lstStyle/>
          <a:p>
            <a:pPr algn="ctr"/>
            <a:r>
              <a:rPr lang="en-US" sz="3600" b="1" dirty="0">
                <a:solidFill>
                  <a:srgbClr val="0070C0"/>
                </a:solidFill>
                <a:latin typeface="Algerian" panose="04020705040A02060702" pitchFamily="82" charset="0"/>
                <a:cs typeface="Arial" panose="020B0604020202020204" pitchFamily="34" charset="0"/>
              </a:rPr>
              <a:t>Secure Data Hiding in Image Using Steganography</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tx2">
                    <a:lumMod val="50000"/>
                  </a:schemeClr>
                </a:solidFill>
                <a:latin typeface="Britannic Bold" panose="020B0903060703020204" pitchFamily="34" charset="0"/>
                <a:cs typeface="Arial"/>
              </a:rPr>
              <a:t>CAPSTONE PROJECT</a:t>
            </a:r>
          </a:p>
        </p:txBody>
      </p:sp>
      <p:sp>
        <p:nvSpPr>
          <p:cNvPr id="4" name="TextBox 3"/>
          <p:cNvSpPr txBox="1"/>
          <p:nvPr/>
        </p:nvSpPr>
        <p:spPr>
          <a:xfrm>
            <a:off x="978649" y="3782093"/>
            <a:ext cx="9218112" cy="1569660"/>
          </a:xfrm>
          <a:prstGeom prst="rect">
            <a:avLst/>
          </a:prstGeom>
          <a:noFill/>
        </p:spPr>
        <p:txBody>
          <a:bodyPr wrap="square" lIns="91440" tIns="45720" rIns="91440" bIns="45720" rtlCol="0" anchor="t">
            <a:spAutoFit/>
          </a:bodyPr>
          <a:lstStyle/>
          <a:p>
            <a:pPr algn="ctr"/>
            <a:r>
              <a:rPr lang="en-US" sz="2400" b="1" dirty="0">
                <a:solidFill>
                  <a:schemeClr val="accent1">
                    <a:lumMod val="75000"/>
                  </a:schemeClr>
                </a:solidFill>
                <a:latin typeface="Algerian" panose="04020705040A02060702" pitchFamily="82" charset="0"/>
                <a:cs typeface="Arial" pitchFamily="34" charset="0"/>
              </a:rPr>
              <a:t>Presented By: </a:t>
            </a:r>
          </a:p>
          <a:p>
            <a:pPr algn="ctr"/>
            <a:r>
              <a:rPr lang="en-US" sz="2400" b="1" dirty="0">
                <a:solidFill>
                  <a:schemeClr val="accent1">
                    <a:lumMod val="75000"/>
                  </a:schemeClr>
                </a:solidFill>
                <a:latin typeface="Imprint MT Shadow" panose="04020605060303030202" pitchFamily="82" charset="0"/>
                <a:cs typeface="Arial"/>
              </a:rPr>
              <a:t>Student Name </a:t>
            </a:r>
            <a:r>
              <a:rPr lang="en-US" sz="2400" b="1" dirty="0">
                <a:solidFill>
                  <a:schemeClr val="accent1">
                    <a:lumMod val="75000"/>
                  </a:schemeClr>
                </a:solidFill>
                <a:latin typeface="Algerian" panose="04020705040A02060702" pitchFamily="82" charset="0"/>
                <a:cs typeface="Arial"/>
              </a:rPr>
              <a:t>: Sunil Kumar J</a:t>
            </a:r>
          </a:p>
          <a:p>
            <a:pPr algn="ctr"/>
            <a:r>
              <a:rPr lang="en-US" sz="2400" b="1" dirty="0">
                <a:solidFill>
                  <a:schemeClr val="accent1">
                    <a:lumMod val="75000"/>
                  </a:schemeClr>
                </a:solidFill>
                <a:latin typeface="Imprint MT Shadow" panose="04020605060303030202" pitchFamily="82" charset="0"/>
                <a:cs typeface="Arial"/>
              </a:rPr>
              <a:t>College Name &amp; Department </a:t>
            </a:r>
            <a:r>
              <a:rPr lang="en-US" sz="2400" b="1" dirty="0">
                <a:solidFill>
                  <a:schemeClr val="accent1">
                    <a:lumMod val="75000"/>
                  </a:schemeClr>
                </a:solidFill>
                <a:latin typeface="Arial"/>
                <a:cs typeface="Arial"/>
              </a:rPr>
              <a:t>: </a:t>
            </a:r>
          </a:p>
          <a:p>
            <a:pPr algn="ctr"/>
            <a:r>
              <a:rPr lang="en-US" sz="2400" b="1" dirty="0">
                <a:solidFill>
                  <a:schemeClr val="accent1">
                    <a:lumMod val="75000"/>
                  </a:schemeClr>
                </a:solidFill>
                <a:latin typeface="Bookman Old Style" panose="02050604050505020204" pitchFamily="18" charset="0"/>
                <a:cs typeface="Arial"/>
              </a:rPr>
              <a:t>Seshadripuram College &amp; Computer Applications</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u="sng" dirty="0">
                <a:solidFill>
                  <a:schemeClr val="accent1"/>
                </a:solidFill>
                <a:latin typeface="Britannic Bold" panose="020B0903060703020204" pitchFamily="34" charset="0"/>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a:xfrm>
            <a:off x="677334" y="1694689"/>
            <a:ext cx="8596668" cy="4346674"/>
          </a:xfrm>
        </p:spPr>
        <p:txBody>
          <a:bodyPr/>
          <a:lstStyle/>
          <a:p>
            <a:r>
              <a:rPr lang="en-US" sz="2000" dirty="0">
                <a:latin typeface="Rockwell" panose="02060603020205020403" pitchFamily="18" charset="0"/>
              </a:rPr>
              <a:t>In conclusion, the developed technographic system effectively hides and retrieves confidential data within digital images, ensuring that the hidden data remains invisible to the human eye and resistant to standard image processing techniques. The integration of strong encryption safeguards the data, and the addition of the QR code feature further enhances the system's functionality by providing an innovative method for secure data sharing. By addressing the problem statement comprehensively and innovatively, this system significantly enhances data security and privacy in digital communication, making it a valuable tool for secure information sharing.</a:t>
            </a:r>
          </a:p>
          <a:p>
            <a:pPr marL="0" indent="0">
              <a:buNone/>
            </a:pPr>
            <a:endParaRPr lang="en-IN" dirty="0"/>
          </a:p>
        </p:txBody>
      </p:sp>
    </p:spTree>
    <p:extLst>
      <p:ext uri="{BB962C8B-B14F-4D97-AF65-F5344CB8AC3E}">
        <p14:creationId xmlns:p14="http://schemas.microsoft.com/office/powerpoint/2010/main" val="4233882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u="sng" dirty="0">
                <a:solidFill>
                  <a:schemeClr val="accent1"/>
                </a:solidFill>
                <a:latin typeface="Britannic Bold" panose="020B0903060703020204" pitchFamily="34" charset="0"/>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lstStyle/>
          <a:p>
            <a:pPr marL="0" indent="0">
              <a:buNone/>
            </a:pPr>
            <a:endParaRPr lang="en-IN" dirty="0"/>
          </a:p>
          <a:p>
            <a:r>
              <a:rPr lang="en-IN" dirty="0">
                <a:hlinkClick r:id="rId2"/>
              </a:rPr>
              <a:t>https://github.com/sunil214-web/MySteganoProjectAicte.git</a:t>
            </a:r>
            <a:endParaRPr lang="en-IN" dirty="0"/>
          </a:p>
          <a:p>
            <a:r>
              <a:rPr lang="en-IN" dirty="0">
                <a:hlinkClick r:id="rId3"/>
              </a:rPr>
              <a:t>https://github.com/sunil214-web</a:t>
            </a:r>
            <a:endParaRPr lang="en-IN" dirty="0"/>
          </a:p>
          <a:p>
            <a:endParaRPr lang="en-IN" dirty="0"/>
          </a:p>
        </p:txBody>
      </p:sp>
    </p:spTree>
    <p:extLst>
      <p:ext uri="{BB962C8B-B14F-4D97-AF65-F5344CB8AC3E}">
        <p14:creationId xmlns:p14="http://schemas.microsoft.com/office/powerpoint/2010/main" val="2230664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normAutofit/>
          </a:bodyPr>
          <a:lstStyle/>
          <a:p>
            <a:pPr algn="ctr"/>
            <a:r>
              <a:rPr lang="en-US" sz="4800" b="1" dirty="0">
                <a:solidFill>
                  <a:srgbClr val="002060"/>
                </a:solidFill>
                <a:latin typeface="ROG Fonts" panose="00000500000000000000" pitchFamily="50"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u="sng" dirty="0">
                <a:solidFill>
                  <a:schemeClr val="accent2">
                    <a:lumMod val="75000"/>
                  </a:schemeClr>
                </a:solidFill>
                <a:latin typeface="Arial Black" panose="020B0A040201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Bookman Old Style" panose="02050604050505020204" pitchFamily="18" charset="0"/>
                <a:ea typeface="+mn-lt"/>
                <a:cs typeface="Arial"/>
              </a:rPr>
              <a:t>Problem Statement </a:t>
            </a:r>
          </a:p>
          <a:p>
            <a:pPr marL="305435" indent="-305435"/>
            <a:r>
              <a:rPr lang="en-US" sz="2000" b="1" dirty="0">
                <a:latin typeface="Bookman Old Style" panose="02050604050505020204" pitchFamily="18" charset="0"/>
                <a:ea typeface="+mn-lt"/>
                <a:cs typeface="Arial"/>
              </a:rPr>
              <a:t>Technology used</a:t>
            </a:r>
            <a:endParaRPr lang="en-US" dirty="0">
              <a:latin typeface="Bookman Old Style" panose="02050604050505020204" pitchFamily="18" charset="0"/>
              <a:cs typeface="Arial"/>
            </a:endParaRPr>
          </a:p>
          <a:p>
            <a:pPr marL="305435" indent="-305435"/>
            <a:r>
              <a:rPr lang="en-US" sz="2000" b="1" dirty="0">
                <a:latin typeface="Bookman Old Style" panose="02050604050505020204" pitchFamily="18" charset="0"/>
                <a:ea typeface="+mn-lt"/>
                <a:cs typeface="+mn-lt"/>
              </a:rPr>
              <a:t>Wow factor </a:t>
            </a:r>
            <a:endParaRPr lang="en-US" sz="2000" dirty="0">
              <a:latin typeface="Bookman Old Style" panose="02050604050505020204" pitchFamily="18" charset="0"/>
              <a:ea typeface="+mn-lt"/>
              <a:cs typeface="+mn-lt"/>
            </a:endParaRPr>
          </a:p>
          <a:p>
            <a:pPr marL="305435" indent="-305435"/>
            <a:r>
              <a:rPr lang="en-US" sz="2000" b="1" dirty="0">
                <a:latin typeface="Bookman Old Style" panose="02050604050505020204" pitchFamily="18" charset="0"/>
                <a:ea typeface="+mn-lt"/>
                <a:cs typeface="+mn-lt"/>
              </a:rPr>
              <a:t>End users</a:t>
            </a:r>
          </a:p>
          <a:p>
            <a:pPr marL="305435" indent="-305435"/>
            <a:r>
              <a:rPr lang="en-US" sz="2000" b="1" dirty="0">
                <a:latin typeface="Bookman Old Style" panose="02050604050505020204" pitchFamily="18" charset="0"/>
                <a:ea typeface="+mn-lt"/>
                <a:cs typeface="+mn-lt"/>
              </a:rPr>
              <a:t>Result</a:t>
            </a:r>
          </a:p>
          <a:p>
            <a:pPr marL="305435" indent="-305435"/>
            <a:r>
              <a:rPr lang="en-US" sz="2000" b="1" dirty="0">
                <a:latin typeface="Bookman Old Style" panose="02050604050505020204" pitchFamily="18" charset="0"/>
                <a:ea typeface="+mn-lt"/>
                <a:cs typeface="+mn-lt"/>
              </a:rPr>
              <a:t>Conclusion</a:t>
            </a:r>
          </a:p>
          <a:p>
            <a:pPr marL="305435" indent="-305435"/>
            <a:r>
              <a:rPr lang="en-US" sz="2000" b="1" dirty="0">
                <a:latin typeface="Bookman Old Style" panose="02050604050505020204" pitchFamily="18" charset="0"/>
                <a:ea typeface="+mn-lt"/>
                <a:cs typeface="+mn-lt"/>
              </a:rPr>
              <a:t>Git-hub Link</a:t>
            </a:r>
          </a:p>
          <a:p>
            <a:pPr marL="0" indent="0">
              <a:buNone/>
            </a:pPr>
            <a:endParaRPr lang="en-US" sz="2000" b="1" dirty="0">
              <a:latin typeface="Bookman Old Style" panose="02050604050505020204" pitchFamily="18" charset="0"/>
              <a:ea typeface="+mn-lt"/>
              <a:cs typeface="+mn-lt"/>
            </a:endParaRPr>
          </a:p>
          <a:p>
            <a:pPr marL="0" indent="0">
              <a:buNone/>
            </a:pPr>
            <a:endParaRPr lang="en-US" sz="2000" b="1" dirty="0">
              <a:latin typeface="Bookman Old Style" panose="02050604050505020204" pitchFamily="18" charset="0"/>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a:bodyPr>
          <a:lstStyle/>
          <a:p>
            <a:r>
              <a:rPr lang="en-US" sz="4400" b="1" u="sng" dirty="0">
                <a:solidFill>
                  <a:schemeClr val="accent1"/>
                </a:solidFill>
                <a:latin typeface="Britannic Bold" panose="020B0903060703020204" pitchFamily="34" charset="0"/>
                <a:cs typeface="Arial" panose="020B0604020202020204" pitchFamily="34" charset="0"/>
              </a:rPr>
              <a:t>Problem Statement</a:t>
            </a:r>
            <a:endParaRPr lang="en-US" sz="4400" u="sng" dirty="0">
              <a:latin typeface="Britannic Bold" panose="020B0903060703020204" pitchFamily="34" charset="0"/>
            </a:endParaRPr>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452403" y="1627094"/>
            <a:ext cx="11029615" cy="4087906"/>
          </a:xfrm>
        </p:spPr>
        <p:txBody>
          <a:bodyPr>
            <a:noAutofit/>
          </a:bodyPr>
          <a:lstStyle/>
          <a:p>
            <a:pPr marL="0" indent="0">
              <a:buNone/>
            </a:pPr>
            <a:endParaRPr lang="en-US" sz="2800" dirty="0">
              <a:solidFill>
                <a:srgbClr val="002060"/>
              </a:solidFill>
              <a:latin typeface="Rockwell" panose="02060603020205020403" pitchFamily="18" charset="0"/>
            </a:endParaRPr>
          </a:p>
          <a:p>
            <a:pPr marL="0" indent="0">
              <a:buNone/>
            </a:pPr>
            <a:r>
              <a:rPr lang="en-US" sz="2800" dirty="0">
                <a:solidFill>
                  <a:srgbClr val="002060"/>
                </a:solidFill>
                <a:latin typeface="Rockwell" panose="02060603020205020403" pitchFamily="18" charset="0"/>
              </a:rPr>
              <a:t>Develop a steganography system to hide and retrieve confidential data in digital images. The hidden data must be invisible to the human eye and resistant to standard image processing techniques. Ensure strong encryption for data protection and provide a user-friendly interface for encoding and decoding. The aim is to enhance data security and privacy in digital communication.</a:t>
            </a:r>
            <a:endParaRPr lang="en-IN" sz="2800" dirty="0">
              <a:solidFill>
                <a:srgbClr val="002060"/>
              </a:solidFill>
              <a:latin typeface="Rockwell" panose="02060603020205020403" pitchFamily="18" charset="0"/>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a:bodyPr>
          <a:lstStyle/>
          <a:p>
            <a:r>
              <a:rPr lang="en-US" sz="4400" b="1" u="sng" dirty="0">
                <a:solidFill>
                  <a:schemeClr val="accent1"/>
                </a:solidFill>
                <a:latin typeface="Britannic Bold" panose="020B0903060703020204" pitchFamily="34" charset="0"/>
                <a:cs typeface="Arial" panose="020B0604020202020204" pitchFamily="34" charset="0"/>
              </a:rPr>
              <a:t>Technology  used</a:t>
            </a:r>
            <a:endParaRPr lang="en-US" sz="4400" u="sng" dirty="0">
              <a:latin typeface="Britannic Bold" panose="020B0903060703020204" pitchFamily="34" charset="0"/>
            </a:endParaRPr>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30307" y="1693333"/>
            <a:ext cx="11624850" cy="4357843"/>
          </a:xfrm>
        </p:spPr>
        <p:txBody>
          <a:bodyPr vert="horz" lIns="91440" tIns="45720" rIns="91440" bIns="45720" rtlCol="0" anchor="ctr">
            <a:noAutofit/>
          </a:bodyPr>
          <a:lstStyle/>
          <a:p>
            <a:r>
              <a:rPr lang="en-IN" b="1" dirty="0">
                <a:latin typeface="Verdana" panose="020B0604030504040204" pitchFamily="34" charset="0"/>
                <a:ea typeface="Verdana" panose="020B0604030504040204" pitchFamily="34" charset="0"/>
              </a:rPr>
              <a:t>Platforms:</a:t>
            </a:r>
            <a:endParaRPr lang="en-IN" dirty="0">
              <a:latin typeface="Verdana" panose="020B0604030504040204" pitchFamily="34" charset="0"/>
              <a:ea typeface="Verdana" panose="020B0604030504040204" pitchFamily="34" charset="0"/>
            </a:endParaRPr>
          </a:p>
          <a:p>
            <a:pPr>
              <a:buFont typeface="+mj-lt"/>
              <a:buAutoNum type="arabicPeriod"/>
            </a:pPr>
            <a:r>
              <a:rPr lang="en-IN" dirty="0">
                <a:latin typeface="Verdana" panose="020B0604030504040204" pitchFamily="34" charset="0"/>
                <a:ea typeface="Verdana" panose="020B0604030504040204" pitchFamily="34" charset="0"/>
              </a:rPr>
              <a:t>Python Standard Library</a:t>
            </a:r>
          </a:p>
          <a:p>
            <a:pPr>
              <a:buFont typeface="+mj-lt"/>
              <a:buAutoNum type="arabicPeriod"/>
            </a:pPr>
            <a:r>
              <a:rPr lang="en-IN" dirty="0">
                <a:latin typeface="Verdana" panose="020B0604030504040204" pitchFamily="34" charset="0"/>
                <a:ea typeface="Verdana" panose="020B0604030504040204" pitchFamily="34" charset="0"/>
              </a:rPr>
              <a:t>Python IDLE Editor</a:t>
            </a:r>
          </a:p>
          <a:p>
            <a:pPr>
              <a:buFont typeface="+mj-lt"/>
              <a:buAutoNum type="arabicPeriod"/>
            </a:pPr>
            <a:r>
              <a:rPr lang="en-IN" dirty="0">
                <a:latin typeface="Verdana" panose="020B0604030504040204" pitchFamily="34" charset="0"/>
                <a:ea typeface="Verdana" panose="020B0604030504040204" pitchFamily="34" charset="0"/>
              </a:rPr>
              <a:t>ASUS Vivobook 16 laptop</a:t>
            </a:r>
          </a:p>
          <a:p>
            <a:r>
              <a:rPr lang="en-IN" b="1" dirty="0">
                <a:latin typeface="Verdana" panose="020B0604030504040204" pitchFamily="34" charset="0"/>
                <a:ea typeface="Verdana" panose="020B0604030504040204" pitchFamily="34" charset="0"/>
              </a:rPr>
              <a:t>Libraries:</a:t>
            </a:r>
            <a:endParaRPr lang="en-IN" dirty="0">
              <a:latin typeface="Verdana" panose="020B0604030504040204" pitchFamily="34" charset="0"/>
              <a:ea typeface="Verdana" panose="020B0604030504040204" pitchFamily="34" charset="0"/>
            </a:endParaRPr>
          </a:p>
          <a:p>
            <a:pPr>
              <a:buFont typeface="+mj-lt"/>
              <a:buAutoNum type="arabicPeriod"/>
            </a:pPr>
            <a:r>
              <a:rPr lang="en-IN" dirty="0">
                <a:latin typeface="Verdana" panose="020B0604030504040204" pitchFamily="34" charset="0"/>
                <a:ea typeface="Verdana" panose="020B0604030504040204" pitchFamily="34" charset="0"/>
              </a:rPr>
              <a:t>OpenCV (cv2)</a:t>
            </a:r>
          </a:p>
          <a:p>
            <a:pPr>
              <a:buFont typeface="+mj-lt"/>
              <a:buAutoNum type="arabicPeriod"/>
            </a:pPr>
            <a:r>
              <a:rPr lang="en-IN" dirty="0">
                <a:latin typeface="Verdana" panose="020B0604030504040204" pitchFamily="34" charset="0"/>
                <a:ea typeface="Verdana" panose="020B0604030504040204" pitchFamily="34" charset="0"/>
              </a:rPr>
              <a:t>os</a:t>
            </a:r>
          </a:p>
          <a:p>
            <a:pPr>
              <a:buFont typeface="+mj-lt"/>
              <a:buAutoNum type="arabicPeriod"/>
            </a:pPr>
            <a:r>
              <a:rPr lang="en-IN" dirty="0">
                <a:latin typeface="Verdana" panose="020B0604030504040204" pitchFamily="34" charset="0"/>
                <a:ea typeface="Verdana" panose="020B0604030504040204" pitchFamily="34" charset="0"/>
              </a:rPr>
              <a:t>string</a:t>
            </a:r>
          </a:p>
          <a:p>
            <a:pPr>
              <a:buFont typeface="+mj-lt"/>
              <a:buAutoNum type="arabicPeriod"/>
            </a:pPr>
            <a:r>
              <a:rPr lang="en-IN" dirty="0"/>
              <a:t>cryptography.fernet</a:t>
            </a:r>
            <a:endParaRPr lang="en-IN" dirty="0">
              <a:latin typeface="Verdana" panose="020B0604030504040204" pitchFamily="34" charset="0"/>
              <a:ea typeface="Verdana" panose="020B0604030504040204" pitchFamily="34" charset="0"/>
            </a:endParaRPr>
          </a:p>
          <a:p>
            <a:pPr>
              <a:buFont typeface="+mj-lt"/>
              <a:buAutoNum type="arabicPeriod"/>
            </a:pPr>
            <a:r>
              <a:rPr lang="en-IN" dirty="0"/>
              <a:t>qrcode</a:t>
            </a:r>
            <a:endParaRPr lang="en-IN" dirty="0">
              <a:latin typeface="Verdana" panose="020B0604030504040204" pitchFamily="34" charset="0"/>
              <a:ea typeface="Verdana" panose="020B0604030504040204" pitchFamily="34" charset="0"/>
            </a:endParaRPr>
          </a:p>
          <a:p>
            <a:pPr marL="0" indent="0">
              <a:buNone/>
            </a:pPr>
            <a:r>
              <a:rPr lang="en-IN" dirty="0"/>
              <a:t> </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750525" y="881797"/>
            <a:ext cx="11029616" cy="530296"/>
          </a:xfrm>
        </p:spPr>
        <p:txBody>
          <a:bodyPr>
            <a:noAutofit/>
          </a:bodyPr>
          <a:lstStyle/>
          <a:p>
            <a:r>
              <a:rPr lang="en-US" sz="3200" b="1" u="sng" dirty="0">
                <a:solidFill>
                  <a:schemeClr val="accent1"/>
                </a:solidFill>
                <a:latin typeface="Britannic Bold" panose="020B0903060703020204" pitchFamily="34" charset="0"/>
                <a:ea typeface="+mj-lt"/>
                <a:cs typeface="Arial"/>
              </a:rPr>
              <a:t>Wow factors</a:t>
            </a:r>
            <a:endParaRPr lang="en-US" sz="3200" u="sng" dirty="0">
              <a:solidFill>
                <a:schemeClr val="accent1"/>
              </a:solidFill>
              <a:latin typeface="Britannic Bold" panose="020B0903060703020204" pitchFamily="34" charset="0"/>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p:txBody>
          <a:bodyPr/>
          <a:lstStyle/>
          <a:p>
            <a:pPr marL="0" indent="0">
              <a:buNone/>
            </a:pPr>
            <a:r>
              <a:rPr lang="en-IN" sz="1800" b="1" dirty="0">
                <a:solidFill>
                  <a:srgbClr val="0F0F0F"/>
                </a:solidFill>
              </a:rPr>
              <a:t>What makes this project stand out from other project(Unique features)</a:t>
            </a:r>
          </a:p>
          <a:p>
            <a:pPr marL="0" indent="0">
              <a:buNone/>
            </a:pPr>
            <a:r>
              <a:rPr lang="en-US" dirty="0"/>
              <a:t>A new feature added to this project is the ability to generate a QR code containing an encrypted message. This feature stands out because it ensures security by requiring a passcode to decrypt the message, making it both innovative and user-friendly. Upon scanning the QR code, users retrieve the encrypted message, which can only be decrypted using the correct passcode, ensuring confidentiality and enhancing the project's versatility. </a:t>
            </a:r>
            <a:r>
              <a:rPr lang="en-US"/>
              <a:t>This modern approach to encryption and secure message sharing makes the project unique and practical.</a:t>
            </a:r>
            <a:endParaRPr lang="en-IN" sz="1800" b="1" dirty="0">
              <a:solidFill>
                <a:srgbClr val="0F0F0F"/>
              </a:solidFill>
            </a:endParaRP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u="sng" dirty="0">
                <a:solidFill>
                  <a:schemeClr val="accent1"/>
                </a:solidFill>
                <a:latin typeface="Britannic Bold" panose="020B0903060703020204" pitchFamily="34" charset="0"/>
              </a:rPr>
              <a:t>End users</a:t>
            </a:r>
          </a:p>
        </p:txBody>
      </p:sp>
      <p:sp>
        <p:nvSpPr>
          <p:cNvPr id="4" name="Rectangle 1">
            <a:extLst>
              <a:ext uri="{FF2B5EF4-FFF2-40B4-BE49-F238E27FC236}">
                <a16:creationId xmlns:a16="http://schemas.microsoft.com/office/drawing/2014/main" id="{E19E53E8-20AF-08C5-222C-29DC564BAB72}"/>
              </a:ext>
            </a:extLst>
          </p:cNvPr>
          <p:cNvSpPr>
            <a:spLocks noGrp="1" noChangeArrowheads="1"/>
          </p:cNvSpPr>
          <p:nvPr>
            <p:ph idx="1"/>
          </p:nvPr>
        </p:nvSpPr>
        <p:spPr bwMode="auto">
          <a:xfrm>
            <a:off x="1833780" y="1836179"/>
            <a:ext cx="6772337"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800" b="0" i="0" u="none" strike="noStrike" cap="none" normalizeH="0" baseline="0" dirty="0">
                <a:ln>
                  <a:noFill/>
                </a:ln>
                <a:solidFill>
                  <a:schemeClr val="tx1"/>
                </a:solidFill>
                <a:effectLst/>
                <a:latin typeface="Britannic Bold" panose="020B0903060703020204" pitchFamily="34" charset="0"/>
              </a:rPr>
              <a:t>Multinational Corporations (MNCs)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800" b="0" i="0" u="none" strike="noStrike" cap="none" normalizeH="0" baseline="0" dirty="0">
                <a:ln>
                  <a:noFill/>
                </a:ln>
                <a:solidFill>
                  <a:schemeClr val="tx1"/>
                </a:solidFill>
                <a:effectLst/>
                <a:latin typeface="Britannic Bold" panose="020B0903060703020204" pitchFamily="34" charset="0"/>
              </a:rPr>
              <a:t>IT Companies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800" b="0" i="0" u="none" strike="noStrike" cap="none" normalizeH="0" baseline="0" dirty="0">
                <a:ln>
                  <a:noFill/>
                </a:ln>
                <a:solidFill>
                  <a:schemeClr val="tx1"/>
                </a:solidFill>
                <a:effectLst/>
                <a:latin typeface="Britannic Bold" panose="020B0903060703020204" pitchFamily="34" charset="0"/>
              </a:rPr>
              <a:t>Government Agencies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800" b="0" i="0" u="none" strike="noStrike" cap="none" normalizeH="0" baseline="0" dirty="0">
                <a:ln>
                  <a:noFill/>
                </a:ln>
                <a:solidFill>
                  <a:schemeClr val="tx1"/>
                </a:solidFill>
                <a:effectLst/>
                <a:latin typeface="Britannic Bold" panose="020B0903060703020204" pitchFamily="34" charset="0"/>
              </a:rPr>
              <a:t>Financial Institutions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800" b="0" i="0" u="none" strike="noStrike" cap="none" normalizeH="0" baseline="0" dirty="0">
                <a:ln>
                  <a:noFill/>
                </a:ln>
                <a:solidFill>
                  <a:schemeClr val="tx1"/>
                </a:solidFill>
                <a:effectLst/>
                <a:latin typeface="Britannic Bold" panose="020B0903060703020204" pitchFamily="34" charset="0"/>
              </a:rPr>
              <a:t>Healthcare Providers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800" b="0" i="0" u="none" strike="noStrike" cap="none" normalizeH="0" baseline="0" dirty="0">
                <a:ln>
                  <a:noFill/>
                </a:ln>
                <a:solidFill>
                  <a:schemeClr val="tx1"/>
                </a:solidFill>
                <a:effectLst/>
                <a:latin typeface="Britannic Bold" panose="020B0903060703020204" pitchFamily="34" charset="0"/>
              </a:rPr>
              <a:t>Media and Entertainment Companies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800" b="0" i="0" u="none" strike="noStrike" cap="none" normalizeH="0" baseline="0" dirty="0">
                <a:ln>
                  <a:noFill/>
                </a:ln>
                <a:solidFill>
                  <a:schemeClr val="tx1"/>
                </a:solidFill>
                <a:effectLst/>
                <a:latin typeface="Britannic Bold" panose="020B0903060703020204" pitchFamily="34" charset="0"/>
              </a:rPr>
              <a:t>Educational Institutions</a:t>
            </a:r>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4353-F078-41A2-AA8E-E884FB7514AC}"/>
              </a:ext>
            </a:extLst>
          </p:cNvPr>
          <p:cNvSpPr>
            <a:spLocks noGrp="1"/>
          </p:cNvSpPr>
          <p:nvPr>
            <p:ph type="title"/>
          </p:nvPr>
        </p:nvSpPr>
        <p:spPr>
          <a:xfrm>
            <a:off x="677334" y="609600"/>
            <a:ext cx="8596668" cy="668867"/>
          </a:xfrm>
        </p:spPr>
        <p:txBody>
          <a:bodyPr/>
          <a:lstStyle/>
          <a:p>
            <a:r>
              <a:rPr lang="en-US" u="sng" dirty="0"/>
              <a:t>Results (screenshot of source code)</a:t>
            </a:r>
            <a:endParaRPr lang="en-IN" u="sng" dirty="0"/>
          </a:p>
        </p:txBody>
      </p:sp>
      <p:pic>
        <p:nvPicPr>
          <p:cNvPr id="7" name="Content Placeholder 6">
            <a:extLst>
              <a:ext uri="{FF2B5EF4-FFF2-40B4-BE49-F238E27FC236}">
                <a16:creationId xmlns:a16="http://schemas.microsoft.com/office/drawing/2014/main" id="{E45A0646-E817-7E06-0B02-91D995F8CC33}"/>
              </a:ext>
            </a:extLst>
          </p:cNvPr>
          <p:cNvPicPr>
            <a:picLocks noGrp="1" noChangeAspect="1"/>
          </p:cNvPicPr>
          <p:nvPr>
            <p:ph idx="1"/>
          </p:nvPr>
        </p:nvPicPr>
        <p:blipFill>
          <a:blip r:embed="rId2"/>
          <a:stretch>
            <a:fillRect/>
          </a:stretch>
        </p:blipFill>
        <p:spPr>
          <a:xfrm>
            <a:off x="5459861" y="1378545"/>
            <a:ext cx="5084505" cy="5347580"/>
          </a:xfrm>
        </p:spPr>
      </p:pic>
      <p:pic>
        <p:nvPicPr>
          <p:cNvPr id="5" name="Picture 4">
            <a:extLst>
              <a:ext uri="{FF2B5EF4-FFF2-40B4-BE49-F238E27FC236}">
                <a16:creationId xmlns:a16="http://schemas.microsoft.com/office/drawing/2014/main" id="{BD4B49B2-EADE-76C8-B393-35FC2BB1DCD0}"/>
              </a:ext>
            </a:extLst>
          </p:cNvPr>
          <p:cNvPicPr>
            <a:picLocks noChangeAspect="1"/>
          </p:cNvPicPr>
          <p:nvPr/>
        </p:nvPicPr>
        <p:blipFill>
          <a:blip r:embed="rId3"/>
          <a:stretch>
            <a:fillRect/>
          </a:stretch>
        </p:blipFill>
        <p:spPr>
          <a:xfrm>
            <a:off x="573000" y="1378545"/>
            <a:ext cx="4769465" cy="5347581"/>
          </a:xfrm>
          <a:prstGeom prst="rect">
            <a:avLst/>
          </a:prstGeom>
        </p:spPr>
      </p:pic>
    </p:spTree>
    <p:extLst>
      <p:ext uri="{BB962C8B-B14F-4D97-AF65-F5344CB8AC3E}">
        <p14:creationId xmlns:p14="http://schemas.microsoft.com/office/powerpoint/2010/main" val="39667986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u="sng" dirty="0">
                <a:solidFill>
                  <a:schemeClr val="accent1"/>
                </a:solidFill>
                <a:latin typeface="Britannic Bold" panose="020B0903060703020204" pitchFamily="34" charset="0"/>
              </a:rPr>
              <a:t>Results(code output) </a:t>
            </a:r>
          </a:p>
        </p:txBody>
      </p:sp>
      <p:pic>
        <p:nvPicPr>
          <p:cNvPr id="13" name="Content Placeholder 12">
            <a:extLst>
              <a:ext uri="{FF2B5EF4-FFF2-40B4-BE49-F238E27FC236}">
                <a16:creationId xmlns:a16="http://schemas.microsoft.com/office/drawing/2014/main" id="{FEFB8257-2334-8F3A-1330-F4DBBC140B7D}"/>
              </a:ext>
            </a:extLst>
          </p:cNvPr>
          <p:cNvPicPr>
            <a:picLocks noGrp="1" noChangeAspect="1"/>
          </p:cNvPicPr>
          <p:nvPr>
            <p:ph idx="1"/>
          </p:nvPr>
        </p:nvPicPr>
        <p:blipFill>
          <a:blip r:embed="rId2"/>
          <a:stretch>
            <a:fillRect/>
          </a:stretch>
        </p:blipFill>
        <p:spPr>
          <a:xfrm>
            <a:off x="897467" y="1894500"/>
            <a:ext cx="8483600" cy="4200970"/>
          </a:xfrm>
        </p:spPr>
      </p:pic>
    </p:spTree>
    <p:extLst>
      <p:ext uri="{BB962C8B-B14F-4D97-AF65-F5344CB8AC3E}">
        <p14:creationId xmlns:p14="http://schemas.microsoft.com/office/powerpoint/2010/main" val="2083715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97E56-1D36-016E-101D-B106BEBFF991}"/>
              </a:ext>
            </a:extLst>
          </p:cNvPr>
          <p:cNvSpPr>
            <a:spLocks noGrp="1"/>
          </p:cNvSpPr>
          <p:nvPr>
            <p:ph type="title"/>
          </p:nvPr>
        </p:nvSpPr>
        <p:spPr>
          <a:xfrm>
            <a:off x="677334" y="609600"/>
            <a:ext cx="8596668" cy="872067"/>
          </a:xfrm>
        </p:spPr>
        <p:txBody>
          <a:bodyPr/>
          <a:lstStyle/>
          <a:p>
            <a:r>
              <a:rPr lang="en-US" u="sng" dirty="0"/>
              <a:t>Results(outputs)</a:t>
            </a:r>
            <a:endParaRPr lang="en-IN" u="sng" dirty="0"/>
          </a:p>
        </p:txBody>
      </p:sp>
      <p:pic>
        <p:nvPicPr>
          <p:cNvPr id="5" name="Content Placeholder 4">
            <a:extLst>
              <a:ext uri="{FF2B5EF4-FFF2-40B4-BE49-F238E27FC236}">
                <a16:creationId xmlns:a16="http://schemas.microsoft.com/office/drawing/2014/main" id="{934E41D0-1D6C-79BB-6F5B-9427DF4AF4EF}"/>
              </a:ext>
            </a:extLst>
          </p:cNvPr>
          <p:cNvPicPr>
            <a:picLocks noGrp="1" noChangeAspect="1"/>
          </p:cNvPicPr>
          <p:nvPr>
            <p:ph idx="1"/>
          </p:nvPr>
        </p:nvPicPr>
        <p:blipFill>
          <a:blip r:embed="rId2"/>
          <a:stretch>
            <a:fillRect/>
          </a:stretch>
        </p:blipFill>
        <p:spPr>
          <a:xfrm>
            <a:off x="778933" y="2218267"/>
            <a:ext cx="5345848" cy="3341155"/>
          </a:xfrm>
        </p:spPr>
      </p:pic>
      <p:pic>
        <p:nvPicPr>
          <p:cNvPr id="7" name="Picture 6">
            <a:extLst>
              <a:ext uri="{FF2B5EF4-FFF2-40B4-BE49-F238E27FC236}">
                <a16:creationId xmlns:a16="http://schemas.microsoft.com/office/drawing/2014/main" id="{CA966237-99F1-A216-FC11-6DA9FB6BCEF7}"/>
              </a:ext>
            </a:extLst>
          </p:cNvPr>
          <p:cNvPicPr>
            <a:picLocks noChangeAspect="1"/>
          </p:cNvPicPr>
          <p:nvPr/>
        </p:nvPicPr>
        <p:blipFill>
          <a:blip r:embed="rId3"/>
          <a:stretch>
            <a:fillRect/>
          </a:stretch>
        </p:blipFill>
        <p:spPr>
          <a:xfrm>
            <a:off x="6282267" y="2141007"/>
            <a:ext cx="5469466" cy="3418416"/>
          </a:xfrm>
          <a:prstGeom prst="rect">
            <a:avLst/>
          </a:prstGeom>
        </p:spPr>
      </p:pic>
    </p:spTree>
    <p:extLst>
      <p:ext uri="{BB962C8B-B14F-4D97-AF65-F5344CB8AC3E}">
        <p14:creationId xmlns:p14="http://schemas.microsoft.com/office/powerpoint/2010/main" val="425848113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customXml/itemProps3.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264</TotalTime>
  <Words>396</Words>
  <Application>Microsoft Office PowerPoint</Application>
  <PresentationFormat>Widescreen</PresentationFormat>
  <Paragraphs>53</Paragraphs>
  <Slides>12</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12</vt:i4>
      </vt:variant>
    </vt:vector>
  </HeadingPairs>
  <TitlesOfParts>
    <vt:vector size="26" baseType="lpstr">
      <vt:lpstr>Algerian</vt:lpstr>
      <vt:lpstr>Arial</vt:lpstr>
      <vt:lpstr>Arial Black</vt:lpstr>
      <vt:lpstr>Bookman Old Style</vt:lpstr>
      <vt:lpstr>Britannic Bold</vt:lpstr>
      <vt:lpstr>Calibri</vt:lpstr>
      <vt:lpstr>Imprint MT Shadow</vt:lpstr>
      <vt:lpstr>Rockwell</vt:lpstr>
      <vt:lpstr>ROG Fonts</vt:lpstr>
      <vt:lpstr>Trebuchet MS</vt:lpstr>
      <vt:lpstr>Verdana</vt:lpstr>
      <vt:lpstr>Wingdings</vt:lpstr>
      <vt:lpstr>Wingdings 3</vt:lpstr>
      <vt:lpstr>Facet</vt:lpstr>
      <vt:lpstr>Secure Data Hiding in Image Using Steganography</vt:lpstr>
      <vt:lpstr>OUTLINE</vt:lpstr>
      <vt:lpstr>Problem Statement</vt:lpstr>
      <vt:lpstr>Technology  used</vt:lpstr>
      <vt:lpstr>Wow factors</vt:lpstr>
      <vt:lpstr>End users</vt:lpstr>
      <vt:lpstr>Results (screenshot of source code)</vt:lpstr>
      <vt:lpstr>Results(code output) </vt:lpstr>
      <vt:lpstr>Results(outputs)</vt:lpstr>
      <vt:lpstr>Conclusion</vt:lpstr>
      <vt:lpstr>GitHub Link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Sunil Kumar J</cp:lastModifiedBy>
  <cp:revision>26</cp:revision>
  <dcterms:created xsi:type="dcterms:W3CDTF">2021-05-26T16:50:10Z</dcterms:created>
  <dcterms:modified xsi:type="dcterms:W3CDTF">2025-02-25T19:59:31Z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